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9" r:id="rId2"/>
    <p:sldId id="257" r:id="rId3"/>
    <p:sldId id="263" r:id="rId4"/>
    <p:sldId id="262" r:id="rId5"/>
    <p:sldId id="264" r:id="rId6"/>
    <p:sldId id="265" r:id="rId7"/>
    <p:sldId id="256" r:id="rId8"/>
    <p:sldId id="260" r:id="rId9"/>
    <p:sldId id="25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21"/>
    <p:restoredTop sz="81174"/>
  </p:normalViewPr>
  <p:slideViewPr>
    <p:cSldViewPr snapToGrid="0" snapToObjects="1">
      <p:cViewPr varScale="1">
        <p:scale>
          <a:sx n="91" d="100"/>
          <a:sy n="91" d="100"/>
        </p:scale>
        <p:origin x="1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gif>
</file>

<file path=ppt/media/image3.g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623E-FCA6-834D-894A-A67C3148DBE0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990F40-5D58-E341-940D-ED118E89301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4111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94074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33806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9269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7578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6428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30474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3897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8074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9048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527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8567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94652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44587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7566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0745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6068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0879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91238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36531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7215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k-openroad/RePlAc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nggido/OpenDP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9CD737-0233-444E-A272-9C0CD28506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858" y="1266814"/>
            <a:ext cx="8654425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RePlAce</a:t>
            </a:r>
            <a:r>
              <a:rPr kumimoji="1" lang="en-US" altLang="ko-KR" sz="4400" b="1" dirty="0">
                <a:latin typeface="Arial" panose="020B0604020202020204" pitchFamily="34" charset="0"/>
                <a:cs typeface="Arial" panose="020B0604020202020204" pitchFamily="34" charset="0"/>
              </a:rPr>
              <a:t> (Task 9)</a:t>
            </a:r>
            <a:br>
              <a:rPr kumimoji="1" lang="en-US" altLang="ko-KR" sz="5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altLang="ko-KR" sz="2700" i="1" dirty="0">
                <a:latin typeface="Arial" panose="020B0604020202020204" pitchFamily="34" charset="0"/>
                <a:cs typeface="Arial" panose="020B0604020202020204" pitchFamily="34" charset="0"/>
              </a:rPr>
              <a:t>Advancing Solution Quality and </a:t>
            </a:r>
            <a:r>
              <a:rPr lang="en" altLang="ko-KR" sz="2700" i="1" dirty="0" err="1">
                <a:latin typeface="Arial" panose="020B0604020202020204" pitchFamily="34" charset="0"/>
                <a:cs typeface="Arial" panose="020B0604020202020204" pitchFamily="34" charset="0"/>
              </a:rPr>
              <a:t>Routability</a:t>
            </a:r>
            <a:r>
              <a:rPr lang="en" altLang="ko-KR" sz="2700" i="1" dirty="0">
                <a:latin typeface="Arial" panose="020B0604020202020204" pitchFamily="34" charset="0"/>
                <a:cs typeface="Arial" panose="020B0604020202020204" pitchFamily="34" charset="0"/>
              </a:rPr>
              <a:t> Validation </a:t>
            </a:r>
            <a:br>
              <a:rPr lang="en" altLang="ko-KR" sz="270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altLang="ko-KR" sz="2700" i="1" dirty="0">
                <a:latin typeface="Arial" panose="020B0604020202020204" pitchFamily="34" charset="0"/>
                <a:cs typeface="Arial" panose="020B0604020202020204" pitchFamily="34" charset="0"/>
              </a:rPr>
              <a:t>in Global Placement</a:t>
            </a:r>
            <a:endParaRPr kumimoji="1" lang="ko-KR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C8B2D9-F442-6945-ABA7-D2D0CE867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5949" y="4108419"/>
            <a:ext cx="7406241" cy="1655762"/>
          </a:xfrm>
        </p:spPr>
        <p:txBody>
          <a:bodyPr>
            <a:normAutofit/>
          </a:bodyPr>
          <a:lstStyle/>
          <a:p>
            <a:endParaRPr kumimoji="1" lang="en-US" altLang="ko-KR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" altLang="ko-KR" dirty="0">
                <a:latin typeface="Arial" panose="020B0604020202020204" pitchFamily="34" charset="0"/>
                <a:cs typeface="Arial" panose="020B0604020202020204" pitchFamily="34" charset="0"/>
              </a:rPr>
              <a:t> C.-K. Cheng, A. B. </a:t>
            </a:r>
            <a:r>
              <a:rPr lang="en" altLang="ko-KR" dirty="0" err="1">
                <a:latin typeface="Arial" panose="020B0604020202020204" pitchFamily="34" charset="0"/>
                <a:cs typeface="Arial" panose="020B0604020202020204" pitchFamily="34" charset="0"/>
              </a:rPr>
              <a:t>Kahng</a:t>
            </a:r>
            <a:r>
              <a:rPr lang="en" altLang="ko-KR" dirty="0">
                <a:latin typeface="Arial" panose="020B0604020202020204" pitchFamily="34" charset="0"/>
                <a:cs typeface="Arial" panose="020B0604020202020204" pitchFamily="34" charset="0"/>
              </a:rPr>
              <a:t>, I. Kang and L. Wang</a:t>
            </a:r>
          </a:p>
          <a:p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Code maintainer: 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Mingyu Woo</a:t>
            </a:r>
            <a:endParaRPr kumimoji="1"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492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EA9C8-7EEB-014B-A252-D823BA3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95" y="303980"/>
            <a:ext cx="8300837" cy="703654"/>
          </a:xfrm>
        </p:spPr>
        <p:txBody>
          <a:bodyPr>
            <a:normAutofit/>
          </a:bodyPr>
          <a:lstStyle/>
          <a:p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Open-sourced in GitHub</a:t>
            </a:r>
            <a:endParaRPr kumimoji="1"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DAF54-94A3-B14B-98FA-D99BEEC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015" y="1098275"/>
            <a:ext cx="8717692" cy="5549660"/>
          </a:xfrm>
        </p:spPr>
        <p:txBody>
          <a:bodyPr>
            <a:normAutofit/>
          </a:bodyPr>
          <a:lstStyle/>
          <a:p>
            <a:r>
              <a:rPr kumimoji="1" lang="en-US" altLang="ko-KR" sz="2400" dirty="0" err="1">
                <a:latin typeface="Arial" panose="020B0604020202020204" pitchFamily="34" charset="0"/>
                <a:cs typeface="Arial" panose="020B0604020202020204" pitchFamily="34" charset="0"/>
              </a:rPr>
              <a:t>RePlAce</a:t>
            </a:r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 has been public in </a:t>
            </a:r>
            <a:r>
              <a:rPr kumimoji="1"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01/20/2019</a:t>
            </a:r>
          </a:p>
          <a:p>
            <a:pPr lvl="1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Link: 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https://github.com/abk-openroad/RePlAce</a:t>
            </a:r>
            <a:endParaRPr kumimoji="1" lang="en-US" altLang="ko-K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License:</a:t>
            </a:r>
            <a:r>
              <a:rPr kumimoji="1"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 BSD-3-clause license</a:t>
            </a:r>
            <a:endParaRPr kumimoji="1" lang="en-US" altLang="ko-K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166 commits.</a:t>
            </a: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Received 40 issues, 31 is solved.</a:t>
            </a:r>
          </a:p>
          <a:p>
            <a:pPr marL="0" indent="0">
              <a:buNone/>
            </a:pPr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F6CD52A-FD8E-B341-8A10-5631DD1AB4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1780"/>
          <a:stretch/>
        </p:blipFill>
        <p:spPr>
          <a:xfrm>
            <a:off x="324179" y="2110182"/>
            <a:ext cx="8570878" cy="264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831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EA9C8-7EEB-014B-A252-D823BA3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95" y="303980"/>
            <a:ext cx="8300837" cy="703654"/>
          </a:xfrm>
        </p:spPr>
        <p:txBody>
          <a:bodyPr>
            <a:normAutofit/>
          </a:bodyPr>
          <a:lstStyle/>
          <a:p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Enhancement</a:t>
            </a:r>
            <a:endParaRPr kumimoji="1"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DAF54-94A3-B14B-98FA-D99BEEC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015" y="1098275"/>
            <a:ext cx="8550066" cy="5240741"/>
          </a:xfrm>
        </p:spPr>
        <p:txBody>
          <a:bodyPr>
            <a:normAutofit lnSpcReduction="10000"/>
          </a:bodyPr>
          <a:lstStyle/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Achieved below changes:</a:t>
            </a:r>
          </a:p>
          <a:p>
            <a:pPr lvl="1">
              <a:lnSpc>
                <a:spcPct val="80000"/>
              </a:lnSpc>
              <a:spcBef>
                <a:spcPts val="1100"/>
              </a:spcBef>
            </a:pP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Faster </a:t>
            </a:r>
            <a:r>
              <a:rPr kumimoji="1"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Cimg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visualizer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has been ported.</a:t>
            </a:r>
          </a:p>
          <a:p>
            <a:pPr lvl="1">
              <a:lnSpc>
                <a:spcPct val="80000"/>
              </a:lnSpc>
              <a:spcBef>
                <a:spcPts val="1100"/>
              </a:spcBef>
            </a:pPr>
            <a:r>
              <a:rPr kumimoji="1" lang="en-US" altLang="ko-KR" sz="2000" dirty="0" err="1">
                <a:latin typeface="Arial" panose="020B0604020202020204" pitchFamily="34" charset="0"/>
                <a:cs typeface="Arial" panose="020B0604020202020204" pitchFamily="34" charset="0"/>
              </a:rPr>
              <a:t>RePlAce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can understand </a:t>
            </a:r>
            <a:r>
              <a:rPr kumimoji="1"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LEF/DEF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file. (Commercial format)</a:t>
            </a:r>
          </a:p>
          <a:p>
            <a:pPr lvl="1">
              <a:lnSpc>
                <a:spcPct val="80000"/>
              </a:lnSpc>
              <a:spcBef>
                <a:spcPts val="1100"/>
              </a:spcBef>
            </a:pPr>
            <a:r>
              <a:rPr kumimoji="1"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Timing-driven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placement with </a:t>
            </a:r>
            <a:r>
              <a:rPr kumimoji="1" lang="en-US" altLang="ko-KR" sz="2000" dirty="0" err="1">
                <a:latin typeface="Arial" panose="020B0604020202020204" pitchFamily="34" charset="0"/>
                <a:cs typeface="Arial" panose="020B0604020202020204" pitchFamily="34" charset="0"/>
              </a:rPr>
              <a:t>OpenSTA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has been enabled.</a:t>
            </a:r>
          </a:p>
          <a:p>
            <a:pPr lvl="1">
              <a:lnSpc>
                <a:spcPct val="80000"/>
              </a:lnSpc>
              <a:spcBef>
                <a:spcPts val="1100"/>
              </a:spcBef>
            </a:pPr>
            <a:r>
              <a:rPr kumimoji="1" lang="en-US" altLang="ko-K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Routability</a:t>
            </a:r>
            <a:r>
              <a:rPr kumimoji="1"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-driven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modes with </a:t>
            </a:r>
            <a:r>
              <a:rPr kumimoji="1"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format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is enabled.</a:t>
            </a:r>
          </a:p>
          <a:p>
            <a:pPr lvl="1">
              <a:lnSpc>
                <a:spcPct val="80000"/>
              </a:lnSpc>
              <a:spcBef>
                <a:spcPts val="1100"/>
              </a:spcBef>
            </a:pPr>
            <a:r>
              <a:rPr kumimoji="1"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Fragmented-ROW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support in DEF.</a:t>
            </a:r>
          </a:p>
          <a:p>
            <a:pPr lvl="1">
              <a:lnSpc>
                <a:spcPct val="80000"/>
              </a:lnSpc>
              <a:spcBef>
                <a:spcPts val="1100"/>
              </a:spcBef>
            </a:pPr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Supported Technologies</a:t>
            </a:r>
          </a:p>
          <a:p>
            <a:pPr lvl="1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TSMC 65</a:t>
            </a:r>
          </a:p>
          <a:p>
            <a:pPr lvl="1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Fujitsu 55</a:t>
            </a:r>
          </a:p>
          <a:p>
            <a:pPr lvl="1"/>
            <a:r>
              <a:rPr kumimoji="1" lang="en-US" altLang="ko-KR" sz="2000" dirty="0" err="1">
                <a:latin typeface="Arial" panose="020B0604020202020204" pitchFamily="34" charset="0"/>
                <a:cs typeface="Arial" panose="020B0604020202020204" pitchFamily="34" charset="0"/>
              </a:rPr>
              <a:t>FreePDK</a:t>
            </a:r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 45</a:t>
            </a:r>
          </a:p>
          <a:p>
            <a:pPr lvl="1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ST FDSOI 28</a:t>
            </a:r>
          </a:p>
          <a:p>
            <a:pPr lvl="1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TSMC 16 (7.5T/9T)</a:t>
            </a:r>
          </a:p>
          <a:p>
            <a:pPr lvl="1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GF 14</a:t>
            </a:r>
          </a:p>
          <a:p>
            <a:pPr lvl="1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ASAP 7</a:t>
            </a:r>
          </a:p>
        </p:txBody>
      </p:sp>
    </p:spTree>
    <p:extLst>
      <p:ext uri="{BB962C8B-B14F-4D97-AF65-F5344CB8AC3E}">
        <p14:creationId xmlns:p14="http://schemas.microsoft.com/office/powerpoint/2010/main" val="637089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EA9C8-7EEB-014B-A252-D823BA3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95" y="303980"/>
            <a:ext cx="8300837" cy="703654"/>
          </a:xfrm>
        </p:spPr>
        <p:txBody>
          <a:bodyPr>
            <a:normAutofit/>
          </a:bodyPr>
          <a:lstStyle/>
          <a:p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Real-world Example</a:t>
            </a:r>
            <a:endParaRPr kumimoji="1"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DAF54-94A3-B14B-98FA-D99BEEC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372" y="1172418"/>
            <a:ext cx="8717692" cy="703654"/>
          </a:xfrm>
        </p:spPr>
        <p:txBody>
          <a:bodyPr>
            <a:normAutofit/>
          </a:bodyPr>
          <a:lstStyle/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Black-parrot TSMC-65LP with Density 80% (Timing-Driven)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E05C266-8406-394E-A4DE-9133788D1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583" y="1789574"/>
            <a:ext cx="8355582" cy="488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126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EA9C8-7EEB-014B-A252-D823BA3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95" y="303980"/>
            <a:ext cx="8300837" cy="703654"/>
          </a:xfrm>
        </p:spPr>
        <p:txBody>
          <a:bodyPr>
            <a:normAutofit/>
          </a:bodyPr>
          <a:lstStyle/>
          <a:p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Real-world Example</a:t>
            </a:r>
            <a:endParaRPr kumimoji="1"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DAF54-94A3-B14B-98FA-D99BEEC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372" y="1172418"/>
            <a:ext cx="8717692" cy="703654"/>
          </a:xfrm>
        </p:spPr>
        <p:txBody>
          <a:bodyPr>
            <a:normAutofit/>
          </a:bodyPr>
          <a:lstStyle/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Coyote TSMC-16FFC with Density 80% (Timing-Driven)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5E58EA-E3F5-9F40-8EAF-1FC66E89E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70" y="1678632"/>
            <a:ext cx="8265860" cy="469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71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EA9C8-7EEB-014B-A252-D823BA3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95" y="303980"/>
            <a:ext cx="8300837" cy="703654"/>
          </a:xfrm>
        </p:spPr>
        <p:txBody>
          <a:bodyPr>
            <a:normAutofit/>
          </a:bodyPr>
          <a:lstStyle/>
          <a:p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  <a:endParaRPr kumimoji="1"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DAF54-94A3-B14B-98FA-D99BEEC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372" y="1172417"/>
            <a:ext cx="8717692" cy="5586729"/>
          </a:xfrm>
        </p:spPr>
        <p:txBody>
          <a:bodyPr>
            <a:normAutofit/>
          </a:bodyPr>
          <a:lstStyle/>
          <a:p>
            <a:r>
              <a:rPr kumimoji="1" lang="en-US" altLang="ko-KR" sz="2400" dirty="0" err="1">
                <a:latin typeface="Arial" panose="020B0604020202020204" pitchFamily="34" charset="0"/>
                <a:cs typeface="Arial" panose="020B0604020202020204" pitchFamily="34" charset="0"/>
              </a:rPr>
              <a:t>ioPlacer</a:t>
            </a:r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 porting is still ongoing… [w/UFRGS]</a:t>
            </a:r>
          </a:p>
          <a:p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Solve un-readability issues in the near future.</a:t>
            </a:r>
          </a:p>
          <a:p>
            <a:pPr lvl="1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Bookshelf-oriented data structure is very brittle.</a:t>
            </a:r>
          </a:p>
          <a:p>
            <a:pPr lvl="1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Rewrite the code based on well-formed global DB.</a:t>
            </a:r>
          </a:p>
          <a:p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lh5.googleusercontent.com/StimsE9e5Z66J1y54NP4jgta_AcqXTgKEcUTGACu6XPkQSJobNgE1GL5lwTtaAzoPQlUf4FoV5-ffQXvb4w1CFDmKJwxuHsz_973N55XLjfewEsJ2hXVH-VbOsnAHb5NsHTCMn2zAf4">
            <a:extLst>
              <a:ext uri="{FF2B5EF4-FFF2-40B4-BE49-F238E27FC236}">
                <a16:creationId xmlns:a16="http://schemas.microsoft.com/office/drawing/2014/main" id="{03E0B87F-F4CB-6E4C-868F-F5B7D1120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6518" y="1714500"/>
            <a:ext cx="392826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175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9CD737-0233-444E-A272-9C0CD28506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006" y="1041400"/>
            <a:ext cx="7467987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OpenDP</a:t>
            </a:r>
            <a:r>
              <a:rPr kumimoji="1" lang="en-US" altLang="ko-KR" sz="4400" b="1" dirty="0">
                <a:latin typeface="Arial" panose="020B0604020202020204" pitchFamily="34" charset="0"/>
                <a:cs typeface="Arial" panose="020B0604020202020204" pitchFamily="34" charset="0"/>
              </a:rPr>
              <a:t> (Task 9)</a:t>
            </a:r>
            <a:b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Open Source Detailed Placement Engine</a:t>
            </a:r>
            <a:endParaRPr kumimoji="1" lang="ko-KR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C8B2D9-F442-6945-ABA7-D2D0CE867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66697" y="3975101"/>
            <a:ext cx="9725025" cy="1655762"/>
          </a:xfrm>
        </p:spPr>
        <p:txBody>
          <a:bodyPr>
            <a:normAutofit/>
          </a:bodyPr>
          <a:lstStyle/>
          <a:p>
            <a:r>
              <a:rPr kumimoji="1" lang="en-US" altLang="ko-KR" sz="2800" dirty="0" err="1">
                <a:latin typeface="Arial" panose="020B0604020202020204" pitchFamily="34" charset="0"/>
                <a:cs typeface="Arial" panose="020B0604020202020204" pitchFamily="34" charset="0"/>
              </a:rPr>
              <a:t>SangGi</a:t>
            </a:r>
            <a:r>
              <a:rPr kumimoji="1"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Do, </a:t>
            </a:r>
            <a:r>
              <a:rPr kumimoji="1"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Mingyu Woo</a:t>
            </a:r>
            <a:r>
              <a:rPr kumimoji="1"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kumimoji="1" lang="en-US" altLang="ko-KR" sz="2800" dirty="0" err="1">
                <a:latin typeface="Arial" panose="020B0604020202020204" pitchFamily="34" charset="0"/>
                <a:cs typeface="Arial" panose="020B0604020202020204" pitchFamily="34" charset="0"/>
              </a:rPr>
              <a:t>Seokhyeong</a:t>
            </a:r>
            <a:r>
              <a:rPr kumimoji="1"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Kang</a:t>
            </a:r>
            <a:endParaRPr kumimoji="1" lang="ko-KR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879EA3-4CA5-1948-8634-444A5958B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11" y="6170870"/>
            <a:ext cx="1787705" cy="3892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65E2346-B0F4-D441-B59E-BD28CFBAD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3944" y="6070158"/>
            <a:ext cx="3025762" cy="40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5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EA9C8-7EEB-014B-A252-D823BA3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95" y="303980"/>
            <a:ext cx="8300837" cy="703654"/>
          </a:xfrm>
        </p:spPr>
        <p:txBody>
          <a:bodyPr>
            <a:normAutofit/>
          </a:bodyPr>
          <a:lstStyle/>
          <a:p>
            <a:r>
              <a:rPr kumimoji="1"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OpenDP</a:t>
            </a:r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ko-KR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Open-source Legalizer (Task 9) </a:t>
            </a:r>
            <a:endParaRPr kumimoji="1"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DAF54-94A3-B14B-98FA-D99BEEC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015" y="1098276"/>
            <a:ext cx="8717692" cy="1365462"/>
          </a:xfrm>
        </p:spPr>
        <p:txBody>
          <a:bodyPr>
            <a:normAutofit/>
          </a:bodyPr>
          <a:lstStyle/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Multi-height and Fence-region aware legalizer.</a:t>
            </a: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Targeted for ICCAD 2017 Contest Problem C.</a:t>
            </a: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TETRIS-based Simulated Annealing has been used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B3E38B-8196-A249-87B6-264C4A99EA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98" t="4419" r="8380" b="6200"/>
          <a:stretch/>
        </p:blipFill>
        <p:spPr>
          <a:xfrm>
            <a:off x="497178" y="2891181"/>
            <a:ext cx="1746045" cy="253278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2F65DE3-BDCD-E449-883D-4CB076262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0618" y="2798658"/>
            <a:ext cx="2019571" cy="277790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327317-0FE2-1847-829B-C3C1906374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69" t="4915" r="4816" b="5840"/>
          <a:stretch/>
        </p:blipFill>
        <p:spPr>
          <a:xfrm>
            <a:off x="5210900" y="2921468"/>
            <a:ext cx="1770109" cy="24979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E3D63-580B-644B-B62B-DECC1C66C4A0}"/>
              </a:ext>
            </a:extLst>
          </p:cNvPr>
          <p:cNvSpPr txBox="1"/>
          <p:nvPr/>
        </p:nvSpPr>
        <p:spPr>
          <a:xfrm>
            <a:off x="24715" y="5524437"/>
            <a:ext cx="4548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Global Placer result in Fence-region</a:t>
            </a:r>
            <a:endParaRPr kumimoji="1" lang="ko-KR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3C28FC-3BC8-2E41-98B6-9045711C5A30}"/>
              </a:ext>
            </a:extLst>
          </p:cNvPr>
          <p:cNvSpPr txBox="1"/>
          <p:nvPr/>
        </p:nvSpPr>
        <p:spPr>
          <a:xfrm>
            <a:off x="4929119" y="5514005"/>
            <a:ext cx="412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Legalized result in Fence-region</a:t>
            </a:r>
            <a:endParaRPr kumimoji="1" lang="ko-KR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720FE5E-7E3D-4141-AF6C-35DF66A397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647" t="6612" r="8409" b="6833"/>
          <a:stretch/>
        </p:blipFill>
        <p:spPr>
          <a:xfrm>
            <a:off x="7048618" y="2921673"/>
            <a:ext cx="1708629" cy="2510079"/>
          </a:xfrm>
          <a:prstGeom prst="rect">
            <a:avLst/>
          </a:prstGeom>
        </p:spPr>
      </p:pic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C7363533-E517-F341-AA3B-D5E1C197097B}"/>
              </a:ext>
            </a:extLst>
          </p:cNvPr>
          <p:cNvSpPr/>
          <p:nvPr/>
        </p:nvSpPr>
        <p:spPr>
          <a:xfrm>
            <a:off x="4383456" y="3808984"/>
            <a:ext cx="637555" cy="8001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AD498C-7D45-6F4A-902E-7C0FA808F254}"/>
              </a:ext>
            </a:extLst>
          </p:cNvPr>
          <p:cNvSpPr txBox="1"/>
          <p:nvPr/>
        </p:nvSpPr>
        <p:spPr>
          <a:xfrm>
            <a:off x="439526" y="6330714"/>
            <a:ext cx="85631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altLang="ko-KR" sz="1050" dirty="0">
                <a:latin typeface="Arial" panose="020B0604020202020204" pitchFamily="34" charset="0"/>
                <a:cs typeface="Arial" panose="020B0604020202020204" pitchFamily="34" charset="0"/>
              </a:rPr>
              <a:t> S. Do, M. Woo and S. Kang, </a:t>
            </a:r>
            <a:br>
              <a:rPr lang="en" altLang="ko-KR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altLang="ko-KR" sz="1050" dirty="0">
                <a:latin typeface="Arial" panose="020B0604020202020204" pitchFamily="34" charset="0"/>
                <a:cs typeface="Arial" panose="020B0604020202020204" pitchFamily="34" charset="0"/>
              </a:rPr>
              <a:t>"Fence-Region-Aware Mixed-Height Standard Cell Legalization", Proc. Great Lakes Symposium on VLSI, 2019, pp. 259-262.</a:t>
            </a:r>
            <a:endParaRPr kumimoji="1" lang="ko-KR" alt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374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EA9C8-7EEB-014B-A252-D823BA3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408" y="310176"/>
            <a:ext cx="8563181" cy="703654"/>
          </a:xfrm>
        </p:spPr>
        <p:txBody>
          <a:bodyPr>
            <a:normAutofit/>
          </a:bodyPr>
          <a:lstStyle/>
          <a:p>
            <a:r>
              <a:rPr kumimoji="1"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OpenDP</a:t>
            </a:r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ko-KR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Open-source Legalizer (Task 9) </a:t>
            </a:r>
            <a:endParaRPr kumimoji="1"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DAF54-94A3-B14B-98FA-D99BEEC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408" y="1521182"/>
            <a:ext cx="8161613" cy="3815635"/>
          </a:xfrm>
        </p:spPr>
        <p:txBody>
          <a:bodyPr>
            <a:normAutofit/>
          </a:bodyPr>
          <a:lstStyle/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Open-sourced</a:t>
            </a:r>
            <a:r>
              <a:rPr kumimoji="1" lang="ko-KR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kumimoji="1"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BSD-3-clause</a:t>
            </a: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Link</a:t>
            </a:r>
            <a:r>
              <a:rPr kumimoji="1"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https://github.com/sanggido/OpenDP</a:t>
            </a:r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kumimoji="1" lang="en-US" altLang="ko-KR" sz="2400" b="1" dirty="0">
                <a:latin typeface="Arial" panose="020B0604020202020204" pitchFamily="34" charset="0"/>
                <a:cs typeface="Arial" panose="020B0604020202020204" pitchFamily="34" charset="0"/>
              </a:rPr>
              <a:t>Limitation</a:t>
            </a:r>
          </a:p>
          <a:p>
            <a:r>
              <a:rPr kumimoji="1" lang="en-US" altLang="ko-KR" sz="2400" dirty="0" err="1">
                <a:latin typeface="Arial" panose="020B0604020202020204" pitchFamily="34" charset="0"/>
                <a:cs typeface="Arial" panose="020B0604020202020204" pitchFamily="34" charset="0"/>
              </a:rPr>
              <a:t>OpenDP</a:t>
            </a:r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 uses custom parser for LEF/DEF </a:t>
            </a:r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Brittle.</a:t>
            </a: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Porting the Si2 LEF/DEF parser is ongoing.</a:t>
            </a: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Human resource is limited;</a:t>
            </a:r>
          </a:p>
          <a:p>
            <a:pPr lvl="1"/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Original code writer is working at Samsung…</a:t>
            </a:r>
            <a:endParaRPr kumimoji="1" lang="en-US" altLang="ko-KR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01F35-1C17-5B4D-BD3B-20677B0B97EB}"/>
              </a:ext>
            </a:extLst>
          </p:cNvPr>
          <p:cNvSpPr txBox="1"/>
          <p:nvPr/>
        </p:nvSpPr>
        <p:spPr>
          <a:xfrm>
            <a:off x="439526" y="6330714"/>
            <a:ext cx="85631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altLang="ko-KR" sz="1050" dirty="0">
                <a:latin typeface="Arial" panose="020B0604020202020204" pitchFamily="34" charset="0"/>
                <a:cs typeface="Arial" panose="020B0604020202020204" pitchFamily="34" charset="0"/>
              </a:rPr>
              <a:t> S. Do, M. Woo and S. Kang, </a:t>
            </a:r>
            <a:br>
              <a:rPr lang="en" altLang="ko-KR" sz="10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altLang="ko-KR" sz="1050" dirty="0">
                <a:latin typeface="Arial" panose="020B0604020202020204" pitchFamily="34" charset="0"/>
                <a:cs typeface="Arial" panose="020B0604020202020204" pitchFamily="34" charset="0"/>
              </a:rPr>
              <a:t>"Fence-Region-Aware Mixed-Height Standard Cell Legalization", Proc. Great Lakes Symposium on VLSI, 2019, pp. 259-262.</a:t>
            </a:r>
            <a:endParaRPr kumimoji="1" lang="ko-KR" alt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640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1343</TotalTime>
  <Words>282</Words>
  <Application>Microsoft Macintosh PowerPoint</Application>
  <PresentationFormat>화면 슬라이드 쇼(4:3)</PresentationFormat>
  <Paragraphs>77</Paragraphs>
  <Slides>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Calibri</vt:lpstr>
      <vt:lpstr>Calibri Light</vt:lpstr>
      <vt:lpstr>Office 테마</vt:lpstr>
      <vt:lpstr>RePlAce (Task 9) Advancing Solution Quality and Routability Validation  in Global Placement</vt:lpstr>
      <vt:lpstr>Open-sourced in GitHub</vt:lpstr>
      <vt:lpstr>Enhancement</vt:lpstr>
      <vt:lpstr>Real-world Example</vt:lpstr>
      <vt:lpstr>Real-world Example</vt:lpstr>
      <vt:lpstr>Future work</vt:lpstr>
      <vt:lpstr>OpenDP (Task 9) Open Source Detailed Placement Engine</vt:lpstr>
      <vt:lpstr>OpenDP: Open-source Legalizer (Task 9) </vt:lpstr>
      <vt:lpstr>OpenDP: Open-source Legalizer (Task 9)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Mingyu Woo</dc:creator>
  <cp:lastModifiedBy>Mingyu Woo</cp:lastModifiedBy>
  <cp:revision>21</cp:revision>
  <dcterms:created xsi:type="dcterms:W3CDTF">2019-06-05T00:19:50Z</dcterms:created>
  <dcterms:modified xsi:type="dcterms:W3CDTF">2019-06-06T01:06:58Z</dcterms:modified>
</cp:coreProperties>
</file>

<file path=docProps/thumbnail.jpeg>
</file>